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B1568-D617-4F27-822C-1E14A86F4BAC}" v="2" dt="2024-08-14T13:23:07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yggvi Ólafsson" userId="af0b99b7-3d2d-4874-9966-384db256713e" providerId="ADAL" clId="{2F4B1568-D617-4F27-822C-1E14A86F4BAC}"/>
    <pc:docChg chg="undo custSel modSld">
      <pc:chgData name="Tryggvi Ólafsson" userId="af0b99b7-3d2d-4874-9966-384db256713e" providerId="ADAL" clId="{2F4B1568-D617-4F27-822C-1E14A86F4BAC}" dt="2024-08-14T13:22:27.989" v="5" actId="1076"/>
      <pc:docMkLst>
        <pc:docMk/>
      </pc:docMkLst>
      <pc:sldChg chg="modSp mod">
        <pc:chgData name="Tryggvi Ólafsson" userId="af0b99b7-3d2d-4874-9966-384db256713e" providerId="ADAL" clId="{2F4B1568-D617-4F27-822C-1E14A86F4BAC}" dt="2024-08-14T13:22:22.891" v="1" actId="1076"/>
        <pc:sldMkLst>
          <pc:docMk/>
          <pc:sldMk cId="247239970" sldId="2147480439"/>
        </pc:sldMkLst>
        <pc:picChg chg="mod">
          <ac:chgData name="Tryggvi Ólafsson" userId="af0b99b7-3d2d-4874-9966-384db256713e" providerId="ADAL" clId="{2F4B1568-D617-4F27-822C-1E14A86F4BAC}" dt="2024-08-14T13:22:22.891" v="1" actId="1076"/>
          <ac:picMkLst>
            <pc:docMk/>
            <pc:sldMk cId="247239970" sldId="2147480439"/>
            <ac:picMk id="2" creationId="{E29DD4D3-C39B-B4CE-6F39-A5B5FE630B9E}"/>
          </ac:picMkLst>
        </pc:picChg>
      </pc:sldChg>
      <pc:sldChg chg="modSp mod">
        <pc:chgData name="Tryggvi Ólafsson" userId="af0b99b7-3d2d-4874-9966-384db256713e" providerId="ADAL" clId="{2F4B1568-D617-4F27-822C-1E14A86F4BAC}" dt="2024-08-14T13:22:24.904" v="3" actId="1076"/>
        <pc:sldMkLst>
          <pc:docMk/>
          <pc:sldMk cId="2205373479" sldId="2147480459"/>
        </pc:sldMkLst>
        <pc:picChg chg="mod">
          <ac:chgData name="Tryggvi Ólafsson" userId="af0b99b7-3d2d-4874-9966-384db256713e" providerId="ADAL" clId="{2F4B1568-D617-4F27-822C-1E14A86F4BAC}" dt="2024-08-14T13:22:24.904" v="3" actId="1076"/>
          <ac:picMkLst>
            <pc:docMk/>
            <pc:sldMk cId="2205373479" sldId="2147480459"/>
            <ac:picMk id="3" creationId="{2333BF0B-3DB3-21D8-FF9E-C6DB9C659E79}"/>
          </ac:picMkLst>
        </pc:picChg>
      </pc:sldChg>
      <pc:sldChg chg="modSp mod">
        <pc:chgData name="Tryggvi Ólafsson" userId="af0b99b7-3d2d-4874-9966-384db256713e" providerId="ADAL" clId="{2F4B1568-D617-4F27-822C-1E14A86F4BAC}" dt="2024-08-14T13:22:27.989" v="5" actId="1076"/>
        <pc:sldMkLst>
          <pc:docMk/>
          <pc:sldMk cId="1383724926" sldId="2147480460"/>
        </pc:sldMkLst>
        <pc:picChg chg="mod">
          <ac:chgData name="Tryggvi Ólafsson" userId="af0b99b7-3d2d-4874-9966-384db256713e" providerId="ADAL" clId="{2F4B1568-D617-4F27-822C-1E14A86F4BAC}" dt="2024-08-14T13:22:27.989" v="5" actId="1076"/>
          <ac:picMkLst>
            <pc:docMk/>
            <pc:sldMk cId="1383724926" sldId="2147480460"/>
            <ac:picMk id="3" creationId="{2CD936DA-AEBD-8849-FAB2-97804AEF5062}"/>
          </ac:picMkLst>
        </pc:picChg>
      </pc:sldChg>
    </pc:docChg>
  </pc:docChgLst>
  <pc:docChgLst>
    <pc:chgData name="Tryggvi Ólafsson" userId="af0b99b7-3d2d-4874-9966-384db256713e" providerId="ADAL" clId="{8D06E63A-EBB8-426B-87B7-B2E06E6798D7}"/>
    <pc:docChg chg="undo custSel addSld delSld modSld sldOrd">
      <pc:chgData name="Tryggvi Ólafsson" userId="af0b99b7-3d2d-4874-9966-384db256713e" providerId="ADAL" clId="{8D06E63A-EBB8-426B-87B7-B2E06E6798D7}" dt="2024-07-29T13:35:17.712" v="786" actId="20577"/>
      <pc:docMkLst>
        <pc:docMk/>
      </pc:docMkLst>
      <pc:sldChg chg="modSp mod">
        <pc:chgData name="Tryggvi Ólafsson" userId="af0b99b7-3d2d-4874-9966-384db256713e" providerId="ADAL" clId="{8D06E63A-EBB8-426B-87B7-B2E06E6798D7}" dt="2024-07-15T12:56:35.174" v="602" actId="12"/>
        <pc:sldMkLst>
          <pc:docMk/>
          <pc:sldMk cId="0" sldId="310"/>
        </pc:sldMkLst>
        <pc:spChg chg="mod">
          <ac:chgData name="Tryggvi Ólafsson" userId="af0b99b7-3d2d-4874-9966-384db256713e" providerId="ADAL" clId="{8D06E63A-EBB8-426B-87B7-B2E06E6798D7}" dt="2024-07-15T12:56:35.174" v="602" actId="12"/>
          <ac:spMkLst>
            <pc:docMk/>
            <pc:sldMk cId="0" sldId="310"/>
            <ac:spMk id="5" creationId="{DEF5C026-9C47-79B2-9DE8-DEAE34132E5F}"/>
          </ac:spMkLst>
        </pc:spChg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14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18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19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22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23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24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25"/>
        </pc:sldMkLst>
      </pc:sldChg>
      <pc:sldChg chg="modSp mod ord">
        <pc:chgData name="Tryggvi Ólafsson" userId="af0b99b7-3d2d-4874-9966-384db256713e" providerId="ADAL" clId="{8D06E63A-EBB8-426B-87B7-B2E06E6798D7}" dt="2024-07-15T12:02:05.864" v="298" actId="255"/>
        <pc:sldMkLst>
          <pc:docMk/>
          <pc:sldMk cId="0" sldId="330"/>
        </pc:sldMkLst>
        <pc:spChg chg="mod">
          <ac:chgData name="Tryggvi Ólafsson" userId="af0b99b7-3d2d-4874-9966-384db256713e" providerId="ADAL" clId="{8D06E63A-EBB8-426B-87B7-B2E06E6798D7}" dt="2024-07-15T11:22:38.565" v="57" actId="20577"/>
          <ac:spMkLst>
            <pc:docMk/>
            <pc:sldMk cId="0" sldId="330"/>
            <ac:spMk id="2" creationId="{00000000-0000-0000-0000-000000000000}"/>
          </ac:spMkLst>
        </pc:spChg>
        <pc:graphicFrameChg chg="mod">
          <ac:chgData name="Tryggvi Ólafsson" userId="af0b99b7-3d2d-4874-9966-384db256713e" providerId="ADAL" clId="{8D06E63A-EBB8-426B-87B7-B2E06E6798D7}" dt="2024-07-15T12:02:05.864" v="298" actId="255"/>
          <ac:graphicFrameMkLst>
            <pc:docMk/>
            <pc:sldMk cId="0" sldId="330"/>
            <ac:graphicFrameMk id="31" creationId="{9CFC74D0-122A-400F-951F-C0F79D6C4487}"/>
          </ac:graphicFrameMkLst>
        </pc:graphicFrameChg>
      </pc:sldChg>
      <pc:sldChg chg="modSp mod ord">
        <pc:chgData name="Tryggvi Ólafsson" userId="af0b99b7-3d2d-4874-9966-384db256713e" providerId="ADAL" clId="{8D06E63A-EBB8-426B-87B7-B2E06E6798D7}" dt="2024-07-15T13:04:18.951" v="785" actId="20577"/>
        <pc:sldMkLst>
          <pc:docMk/>
          <pc:sldMk cId="0" sldId="331"/>
        </pc:sldMkLst>
        <pc:spChg chg="mod">
          <ac:chgData name="Tryggvi Ólafsson" userId="af0b99b7-3d2d-4874-9966-384db256713e" providerId="ADAL" clId="{8D06E63A-EBB8-426B-87B7-B2E06E6798D7}" dt="2024-07-15T13:04:18.951" v="785" actId="20577"/>
          <ac:spMkLst>
            <pc:docMk/>
            <pc:sldMk cId="0" sldId="331"/>
            <ac:spMk id="6" creationId="{5654806C-6DF8-83B0-503A-EF47BF60FE46}"/>
          </ac:spMkLst>
        </pc:spChg>
        <pc:spChg chg="mod">
          <ac:chgData name="Tryggvi Ólafsson" userId="af0b99b7-3d2d-4874-9966-384db256713e" providerId="ADAL" clId="{8D06E63A-EBB8-426B-87B7-B2E06E6798D7}" dt="2024-07-15T12:27:27.112" v="358" actId="14100"/>
          <ac:spMkLst>
            <pc:docMk/>
            <pc:sldMk cId="0" sldId="331"/>
            <ac:spMk id="9" creationId="{00000000-0000-0000-0000-000000000000}"/>
          </ac:spMkLst>
        </pc:spChg>
      </pc:sldChg>
      <pc:sldChg chg="del ord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33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0" sldId="347"/>
        </pc:sldMkLst>
      </pc:sldChg>
      <pc:sldChg chg="addSp delSp modSp mod ord">
        <pc:chgData name="Tryggvi Ólafsson" userId="af0b99b7-3d2d-4874-9966-384db256713e" providerId="ADAL" clId="{8D06E63A-EBB8-426B-87B7-B2E06E6798D7}" dt="2024-07-15T12:52:02.261" v="546" actId="1036"/>
        <pc:sldMkLst>
          <pc:docMk/>
          <pc:sldMk cId="0" sldId="348"/>
        </pc:sldMkLst>
        <pc:spChg chg="mod">
          <ac:chgData name="Tryggvi Ólafsson" userId="af0b99b7-3d2d-4874-9966-384db256713e" providerId="ADAL" clId="{8D06E63A-EBB8-426B-87B7-B2E06E6798D7}" dt="2024-07-15T12:51:12.583" v="528" actId="20577"/>
          <ac:spMkLst>
            <pc:docMk/>
            <pc:sldMk cId="0" sldId="348"/>
            <ac:spMk id="4" creationId="{00000000-0000-0000-0000-000000000000}"/>
          </ac:spMkLst>
        </pc:spChg>
        <pc:picChg chg="add mod ord modCrop">
          <ac:chgData name="Tryggvi Ólafsson" userId="af0b99b7-3d2d-4874-9966-384db256713e" providerId="ADAL" clId="{8D06E63A-EBB8-426B-87B7-B2E06E6798D7}" dt="2024-07-15T12:52:02.261" v="546" actId="1036"/>
          <ac:picMkLst>
            <pc:docMk/>
            <pc:sldMk cId="0" sldId="348"/>
            <ac:picMk id="2" creationId="{137BEB52-5709-C83B-AD86-F7092F9F3534}"/>
          </ac:picMkLst>
        </pc:picChg>
        <pc:picChg chg="del">
          <ac:chgData name="Tryggvi Ólafsson" userId="af0b99b7-3d2d-4874-9966-384db256713e" providerId="ADAL" clId="{8D06E63A-EBB8-426B-87B7-B2E06E6798D7}" dt="2024-07-15T12:50:36.018" v="500" actId="478"/>
          <ac:picMkLst>
            <pc:docMk/>
            <pc:sldMk cId="0" sldId="348"/>
            <ac:picMk id="5" creationId="{E0F21F55-BB41-A4E7-4AD6-D15EBE8D1C50}"/>
          </ac:picMkLst>
        </pc:picChg>
      </pc:sldChg>
      <pc:sldChg chg="del ord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50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0" sldId="354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57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61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64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68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69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72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74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75"/>
        </pc:sldMkLst>
      </pc:sldChg>
      <pc:sldChg chg="del">
        <pc:chgData name="Tryggvi Ólafsson" userId="af0b99b7-3d2d-4874-9966-384db256713e" providerId="ADAL" clId="{8D06E63A-EBB8-426B-87B7-B2E06E6798D7}" dt="2024-07-15T13:03:58.689" v="757" actId="47"/>
        <pc:sldMkLst>
          <pc:docMk/>
          <pc:sldMk cId="0" sldId="383"/>
        </pc:sldMkLst>
      </pc:sldChg>
      <pc:sldChg chg="del ord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86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87"/>
        </pc:sldMkLst>
      </pc:sldChg>
      <pc:sldChg chg="modSp mod">
        <pc:chgData name="Tryggvi Ólafsson" userId="af0b99b7-3d2d-4874-9966-384db256713e" providerId="ADAL" clId="{8D06E63A-EBB8-426B-87B7-B2E06E6798D7}" dt="2024-07-15T10:38:35.697" v="12" actId="1035"/>
        <pc:sldMkLst>
          <pc:docMk/>
          <pc:sldMk cId="0" sldId="389"/>
        </pc:sldMkLst>
        <pc:picChg chg="mod">
          <ac:chgData name="Tryggvi Ólafsson" userId="af0b99b7-3d2d-4874-9966-384db256713e" providerId="ADAL" clId="{8D06E63A-EBB8-426B-87B7-B2E06E6798D7}" dt="2024-07-15T10:38:35.697" v="12" actId="1035"/>
          <ac:picMkLst>
            <pc:docMk/>
            <pc:sldMk cId="0" sldId="389"/>
            <ac:picMk id="8" creationId="{6D5F35A2-EE98-AF2C-753E-5627D5005E03}"/>
          </ac:picMkLst>
        </pc:picChg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92"/>
        </pc:sldMkLst>
      </pc:sldChg>
      <pc:sldChg chg="modSp mod ord">
        <pc:chgData name="Tryggvi Ólafsson" userId="af0b99b7-3d2d-4874-9966-384db256713e" providerId="ADAL" clId="{8D06E63A-EBB8-426B-87B7-B2E06E6798D7}" dt="2024-07-15T12:07:30.479" v="308"/>
        <pc:sldMkLst>
          <pc:docMk/>
          <pc:sldMk cId="0" sldId="395"/>
        </pc:sldMkLst>
        <pc:spChg chg="mod">
          <ac:chgData name="Tryggvi Ólafsson" userId="af0b99b7-3d2d-4874-9966-384db256713e" providerId="ADAL" clId="{8D06E63A-EBB8-426B-87B7-B2E06E6798D7}" dt="2024-07-15T12:07:17.826" v="306" actId="20577"/>
          <ac:spMkLst>
            <pc:docMk/>
            <pc:sldMk cId="0" sldId="395"/>
            <ac:spMk id="2" creationId="{82C9FE87-F927-4748-8232-5CF0A310F476}"/>
          </ac:spMkLst>
        </pc:spChg>
        <pc:picChg chg="mod">
          <ac:chgData name="Tryggvi Ólafsson" userId="af0b99b7-3d2d-4874-9966-384db256713e" providerId="ADAL" clId="{8D06E63A-EBB8-426B-87B7-B2E06E6798D7}" dt="2024-07-15T12:07:02.503" v="301" actId="14826"/>
          <ac:picMkLst>
            <pc:docMk/>
            <pc:sldMk cId="0" sldId="395"/>
            <ac:picMk id="7" creationId="{107AEB4F-E1DC-05A7-502A-0F3D64C94F6D}"/>
          </ac:picMkLst>
        </pc:picChg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894472825" sldId="396"/>
        </pc:sldMkLst>
      </pc:sldChg>
      <pc:sldChg chg="del">
        <pc:chgData name="Tryggvi Ólafsson" userId="af0b99b7-3d2d-4874-9966-384db256713e" providerId="ADAL" clId="{8D06E63A-EBB8-426B-87B7-B2E06E6798D7}" dt="2024-07-15T13:03:58.689" v="757" actId="47"/>
        <pc:sldMkLst>
          <pc:docMk/>
          <pc:sldMk cId="844084126" sldId="419"/>
        </pc:sldMkLst>
      </pc:sldChg>
      <pc:sldChg chg="del">
        <pc:chgData name="Tryggvi Ólafsson" userId="af0b99b7-3d2d-4874-9966-384db256713e" providerId="ADAL" clId="{8D06E63A-EBB8-426B-87B7-B2E06E6798D7}" dt="2024-07-15T13:03:58.689" v="757" actId="47"/>
        <pc:sldMkLst>
          <pc:docMk/>
          <pc:sldMk cId="3123666966" sldId="612"/>
        </pc:sldMkLst>
      </pc:sldChg>
      <pc:sldChg chg="modSp mod">
        <pc:chgData name="Tryggvi Ólafsson" userId="af0b99b7-3d2d-4874-9966-384db256713e" providerId="ADAL" clId="{8D06E63A-EBB8-426B-87B7-B2E06E6798D7}" dt="2024-07-29T13:35:17.712" v="786" actId="20577"/>
        <pc:sldMkLst>
          <pc:docMk/>
          <pc:sldMk cId="3499825201" sldId="621"/>
        </pc:sldMkLst>
        <pc:spChg chg="mod">
          <ac:chgData name="Tryggvi Ólafsson" userId="af0b99b7-3d2d-4874-9966-384db256713e" providerId="ADAL" clId="{8D06E63A-EBB8-426B-87B7-B2E06E6798D7}" dt="2024-07-29T13:35:17.712" v="786" actId="20577"/>
          <ac:spMkLst>
            <pc:docMk/>
            <pc:sldMk cId="3499825201" sldId="621"/>
            <ac:spMk id="5" creationId="{6155222D-9E19-4C09-AE2A-F0F2882787CB}"/>
          </ac:spMkLst>
        </pc:spChg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1549103046" sldId="623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3510668981" sldId="627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3170465277" sldId="633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2327073273" sldId="635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2002180059" sldId="636"/>
        </pc:sldMkLst>
      </pc:sldChg>
      <pc:sldChg chg="del ord">
        <pc:chgData name="Tryggvi Ólafsson" userId="af0b99b7-3d2d-4874-9966-384db256713e" providerId="ADAL" clId="{8D06E63A-EBB8-426B-87B7-B2E06E6798D7}" dt="2024-07-15T12:52:31.532" v="547" actId="47"/>
        <pc:sldMkLst>
          <pc:docMk/>
          <pc:sldMk cId="3917245949" sldId="637"/>
        </pc:sldMkLst>
      </pc:sldChg>
      <pc:sldChg chg="del ord">
        <pc:chgData name="Tryggvi Ólafsson" userId="af0b99b7-3d2d-4874-9966-384db256713e" providerId="ADAL" clId="{8D06E63A-EBB8-426B-87B7-B2E06E6798D7}" dt="2024-07-15T12:52:31.532" v="547" actId="47"/>
        <pc:sldMkLst>
          <pc:docMk/>
          <pc:sldMk cId="3997525543" sldId="638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2439084865" sldId="639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2824524107" sldId="640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3861550596" sldId="641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3593800071" sldId="642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927004891" sldId="643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2314318210" sldId="644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3625714147" sldId="645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3643442383" sldId="646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2021563815" sldId="647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600679911" sldId="2147480412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2731486637" sldId="2147480413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2541620630" sldId="2147480418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1384790178" sldId="2147480434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2915859719" sldId="2147480435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1544397704" sldId="2147480436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3717547620" sldId="2147480437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3263169139" sldId="2147480438"/>
        </pc:sldMkLst>
      </pc:sldChg>
      <pc:sldChg chg="addSp modSp mod">
        <pc:chgData name="Tryggvi Ólafsson" userId="af0b99b7-3d2d-4874-9966-384db256713e" providerId="ADAL" clId="{8D06E63A-EBB8-426B-87B7-B2E06E6798D7}" dt="2024-07-15T12:56:51.130" v="620" actId="20577"/>
        <pc:sldMkLst>
          <pc:docMk/>
          <pc:sldMk cId="247239970" sldId="2147480439"/>
        </pc:sldMkLst>
        <pc:spChg chg="mod">
          <ac:chgData name="Tryggvi Ólafsson" userId="af0b99b7-3d2d-4874-9966-384db256713e" providerId="ADAL" clId="{8D06E63A-EBB8-426B-87B7-B2E06E6798D7}" dt="2024-07-15T12:56:51.130" v="620" actId="20577"/>
          <ac:spMkLst>
            <pc:docMk/>
            <pc:sldMk cId="247239970" sldId="2147480439"/>
            <ac:spMk id="5" creationId="{ACF78F46-38F3-222C-082E-147015B7787B}"/>
          </ac:spMkLst>
        </pc:spChg>
        <pc:picChg chg="add mod ord">
          <ac:chgData name="Tryggvi Ólafsson" userId="af0b99b7-3d2d-4874-9966-384db256713e" providerId="ADAL" clId="{8D06E63A-EBB8-426B-87B7-B2E06E6798D7}" dt="2024-07-15T12:56:08.982" v="596" actId="167"/>
          <ac:picMkLst>
            <pc:docMk/>
            <pc:sldMk cId="247239970" sldId="2147480439"/>
            <ac:picMk id="2" creationId="{E29DD4D3-C39B-B4CE-6F39-A5B5FE630B9E}"/>
          </ac:picMkLst>
        </pc:picChg>
      </pc:sldChg>
      <pc:sldChg chg="delSp mod setBg">
        <pc:chgData name="Tryggvi Ólafsson" userId="af0b99b7-3d2d-4874-9966-384db256713e" providerId="ADAL" clId="{8D06E63A-EBB8-426B-87B7-B2E06E6798D7}" dt="2024-07-15T13:02:19.218" v="747"/>
        <pc:sldMkLst>
          <pc:docMk/>
          <pc:sldMk cId="308844524" sldId="2147480440"/>
        </pc:sldMkLst>
        <pc:spChg chg="del">
          <ac:chgData name="Tryggvi Ólafsson" userId="af0b99b7-3d2d-4874-9966-384db256713e" providerId="ADAL" clId="{8D06E63A-EBB8-426B-87B7-B2E06E6798D7}" dt="2024-07-15T13:02:02.577" v="741" actId="478"/>
          <ac:spMkLst>
            <pc:docMk/>
            <pc:sldMk cId="308844524" sldId="2147480440"/>
            <ac:spMk id="5" creationId="{ACF78F46-38F3-222C-082E-147015B7787B}"/>
          </ac:spMkLst>
        </pc:spChg>
      </pc:sldChg>
      <pc:sldChg chg="delSp mod setBg">
        <pc:chgData name="Tryggvi Ólafsson" userId="af0b99b7-3d2d-4874-9966-384db256713e" providerId="ADAL" clId="{8D06E63A-EBB8-426B-87B7-B2E06E6798D7}" dt="2024-07-15T13:02:27.701" v="750"/>
        <pc:sldMkLst>
          <pc:docMk/>
          <pc:sldMk cId="2811090544" sldId="2147480441"/>
        </pc:sldMkLst>
        <pc:spChg chg="del">
          <ac:chgData name="Tryggvi Ólafsson" userId="af0b99b7-3d2d-4874-9966-384db256713e" providerId="ADAL" clId="{8D06E63A-EBB8-426B-87B7-B2E06E6798D7}" dt="2024-07-15T13:02:04.265" v="742" actId="478"/>
          <ac:spMkLst>
            <pc:docMk/>
            <pc:sldMk cId="2811090544" sldId="2147480441"/>
            <ac:spMk id="5" creationId="{ACF78F46-38F3-222C-082E-147015B7787B}"/>
          </ac:spMkLst>
        </pc:spChg>
      </pc:sldChg>
      <pc:sldChg chg="delSp mod setBg">
        <pc:chgData name="Tryggvi Ólafsson" userId="af0b99b7-3d2d-4874-9966-384db256713e" providerId="ADAL" clId="{8D06E63A-EBB8-426B-87B7-B2E06E6798D7}" dt="2024-07-15T13:02:35.984" v="753"/>
        <pc:sldMkLst>
          <pc:docMk/>
          <pc:sldMk cId="2379906923" sldId="2147480442"/>
        </pc:sldMkLst>
        <pc:spChg chg="del">
          <ac:chgData name="Tryggvi Ólafsson" userId="af0b99b7-3d2d-4874-9966-384db256713e" providerId="ADAL" clId="{8D06E63A-EBB8-426B-87B7-B2E06E6798D7}" dt="2024-07-15T13:02:07.391" v="743" actId="478"/>
          <ac:spMkLst>
            <pc:docMk/>
            <pc:sldMk cId="2379906923" sldId="2147480442"/>
            <ac:spMk id="5" creationId="{ACF78F46-38F3-222C-082E-147015B7787B}"/>
          </ac:spMkLst>
        </pc:spChg>
      </pc:sldChg>
      <pc:sldChg chg="delSp mod setBg">
        <pc:chgData name="Tryggvi Ólafsson" userId="af0b99b7-3d2d-4874-9966-384db256713e" providerId="ADAL" clId="{8D06E63A-EBB8-426B-87B7-B2E06E6798D7}" dt="2024-07-15T13:02:42.851" v="756"/>
        <pc:sldMkLst>
          <pc:docMk/>
          <pc:sldMk cId="26161916" sldId="2147480443"/>
        </pc:sldMkLst>
        <pc:spChg chg="del">
          <ac:chgData name="Tryggvi Ólafsson" userId="af0b99b7-3d2d-4874-9966-384db256713e" providerId="ADAL" clId="{8D06E63A-EBB8-426B-87B7-B2E06E6798D7}" dt="2024-07-15T13:02:09.552" v="744" actId="478"/>
          <ac:spMkLst>
            <pc:docMk/>
            <pc:sldMk cId="26161916" sldId="2147480443"/>
            <ac:spMk id="5" creationId="{ACF78F46-38F3-222C-082E-147015B7787B}"/>
          </ac:spMkLst>
        </pc:spChg>
      </pc:sldChg>
      <pc:sldChg chg="modSp mod">
        <pc:chgData name="Tryggvi Ólafsson" userId="af0b99b7-3d2d-4874-9966-384db256713e" providerId="ADAL" clId="{8D06E63A-EBB8-426B-87B7-B2E06E6798D7}" dt="2024-07-15T12:56:30.092" v="601" actId="20577"/>
        <pc:sldMkLst>
          <pc:docMk/>
          <pc:sldMk cId="0" sldId="2147480449"/>
        </pc:sldMkLst>
        <pc:spChg chg="mod">
          <ac:chgData name="Tryggvi Ólafsson" userId="af0b99b7-3d2d-4874-9966-384db256713e" providerId="ADAL" clId="{8D06E63A-EBB8-426B-87B7-B2E06E6798D7}" dt="2024-07-15T12:56:30.092" v="601" actId="20577"/>
          <ac:spMkLst>
            <pc:docMk/>
            <pc:sldMk cId="0" sldId="2147480449"/>
            <ac:spMk id="5" creationId="{ACF78F46-38F3-222C-082E-147015B7787B}"/>
          </ac:spMkLst>
        </pc:spChg>
      </pc:sldChg>
      <pc:sldChg chg="modSp new mod">
        <pc:chgData name="Tryggvi Ólafsson" userId="af0b99b7-3d2d-4874-9966-384db256713e" providerId="ADAL" clId="{8D06E63A-EBB8-426B-87B7-B2E06E6798D7}" dt="2024-07-15T11:22:00.360" v="38" actId="20577"/>
        <pc:sldMkLst>
          <pc:docMk/>
          <pc:sldMk cId="3838960495" sldId="2147480450"/>
        </pc:sldMkLst>
        <pc:spChg chg="mod">
          <ac:chgData name="Tryggvi Ólafsson" userId="af0b99b7-3d2d-4874-9966-384db256713e" providerId="ADAL" clId="{8D06E63A-EBB8-426B-87B7-B2E06E6798D7}" dt="2024-07-15T11:22:00.360" v="38" actId="20577"/>
          <ac:spMkLst>
            <pc:docMk/>
            <pc:sldMk cId="3838960495" sldId="2147480450"/>
            <ac:spMk id="2" creationId="{B2A0CAA2-4537-5EA3-4792-DF08BD130F21}"/>
          </ac:spMkLst>
        </pc:spChg>
        <pc:spChg chg="mod">
          <ac:chgData name="Tryggvi Ólafsson" userId="af0b99b7-3d2d-4874-9966-384db256713e" providerId="ADAL" clId="{8D06E63A-EBB8-426B-87B7-B2E06E6798D7}" dt="2024-07-15T11:21:50.385" v="37" actId="20577"/>
          <ac:spMkLst>
            <pc:docMk/>
            <pc:sldMk cId="3838960495" sldId="2147480450"/>
            <ac:spMk id="3" creationId="{B8D50255-B1F3-6F6C-10A6-19FF4CF72616}"/>
          </ac:spMkLst>
        </pc:spChg>
      </pc:sldChg>
      <pc:sldChg chg="addSp modSp new mod">
        <pc:chgData name="Tryggvi Ólafsson" userId="af0b99b7-3d2d-4874-9966-384db256713e" providerId="ADAL" clId="{8D06E63A-EBB8-426B-87B7-B2E06E6798D7}" dt="2024-07-15T12:30:06.311" v="381" actId="1076"/>
        <pc:sldMkLst>
          <pc:docMk/>
          <pc:sldMk cId="4107252622" sldId="2147480451"/>
        </pc:sldMkLst>
        <pc:spChg chg="mod">
          <ac:chgData name="Tryggvi Ólafsson" userId="af0b99b7-3d2d-4874-9966-384db256713e" providerId="ADAL" clId="{8D06E63A-EBB8-426B-87B7-B2E06E6798D7}" dt="2024-07-15T12:29:39.853" v="377" actId="1036"/>
          <ac:spMkLst>
            <pc:docMk/>
            <pc:sldMk cId="4107252622" sldId="2147480451"/>
            <ac:spMk id="2" creationId="{6F7BDB11-9867-F3E3-04C1-E24D8CEEC56B}"/>
          </ac:spMkLst>
        </pc:spChg>
        <pc:spChg chg="add mod">
          <ac:chgData name="Tryggvi Ólafsson" userId="af0b99b7-3d2d-4874-9966-384db256713e" providerId="ADAL" clId="{8D06E63A-EBB8-426B-87B7-B2E06E6798D7}" dt="2024-07-15T12:30:06.311" v="381" actId="1076"/>
          <ac:spMkLst>
            <pc:docMk/>
            <pc:sldMk cId="4107252622" sldId="2147480451"/>
            <ac:spMk id="4" creationId="{D965EEC0-7FE0-D87F-92E8-0EC2CE480158}"/>
          </ac:spMkLst>
        </pc:spChg>
        <pc:picChg chg="add mod modCrop">
          <ac:chgData name="Tryggvi Ólafsson" userId="af0b99b7-3d2d-4874-9966-384db256713e" providerId="ADAL" clId="{8D06E63A-EBB8-426B-87B7-B2E06E6798D7}" dt="2024-07-15T12:29:51.788" v="380" actId="12788"/>
          <ac:picMkLst>
            <pc:docMk/>
            <pc:sldMk cId="4107252622" sldId="2147480451"/>
            <ac:picMk id="3" creationId="{9D11A591-BD93-0D8B-5796-CEAB1A2ED60E}"/>
          </ac:picMkLst>
        </pc:picChg>
        <pc:cxnChg chg="add mod">
          <ac:chgData name="Tryggvi Ólafsson" userId="af0b99b7-3d2d-4874-9966-384db256713e" providerId="ADAL" clId="{8D06E63A-EBB8-426B-87B7-B2E06E6798D7}" dt="2024-07-15T12:30:06.311" v="381" actId="1076"/>
          <ac:cxnSpMkLst>
            <pc:docMk/>
            <pc:sldMk cId="4107252622" sldId="2147480451"/>
            <ac:cxnSpMk id="5" creationId="{0BE2DFDA-EF0A-B242-EF8D-910DD74D1627}"/>
          </ac:cxnSpMkLst>
        </pc:cxnChg>
      </pc:sldChg>
      <pc:sldChg chg="addSp modSp new del">
        <pc:chgData name="Tryggvi Ólafsson" userId="af0b99b7-3d2d-4874-9966-384db256713e" providerId="ADAL" clId="{8D06E63A-EBB8-426B-87B7-B2E06E6798D7}" dt="2024-07-15T12:52:31.532" v="547" actId="47"/>
        <pc:sldMkLst>
          <pc:docMk/>
          <pc:sldMk cId="950759102" sldId="2147480452"/>
        </pc:sldMkLst>
        <pc:picChg chg="add mod">
          <ac:chgData name="Tryggvi Ólafsson" userId="af0b99b7-3d2d-4874-9966-384db256713e" providerId="ADAL" clId="{8D06E63A-EBB8-426B-87B7-B2E06E6798D7}" dt="2024-07-15T12:31:38.779" v="385"/>
          <ac:picMkLst>
            <pc:docMk/>
            <pc:sldMk cId="950759102" sldId="2147480452"/>
            <ac:picMk id="3" creationId="{B6C3464C-9FD5-4EFC-DEB3-037B951F1465}"/>
          </ac:picMkLst>
        </pc:picChg>
      </pc:sldChg>
      <pc:sldChg chg="addSp delSp modSp new mod modClrScheme chgLayout">
        <pc:chgData name="Tryggvi Ólafsson" userId="af0b99b7-3d2d-4874-9966-384db256713e" providerId="ADAL" clId="{8D06E63A-EBB8-426B-87B7-B2E06E6798D7}" dt="2024-07-15T12:40:37.380" v="445" actId="962"/>
        <pc:sldMkLst>
          <pc:docMk/>
          <pc:sldMk cId="2292897307" sldId="2147480453"/>
        </pc:sldMkLst>
        <pc:spChg chg="del">
          <ac:chgData name="Tryggvi Ólafsson" userId="af0b99b7-3d2d-4874-9966-384db256713e" providerId="ADAL" clId="{8D06E63A-EBB8-426B-87B7-B2E06E6798D7}" dt="2024-07-15T12:32:31.597" v="387"/>
          <ac:spMkLst>
            <pc:docMk/>
            <pc:sldMk cId="2292897307" sldId="2147480453"/>
            <ac:spMk id="2" creationId="{9FC2F776-4517-3A87-C68A-518266F2F460}"/>
          </ac:spMkLst>
        </pc:spChg>
        <pc:spChg chg="add mod ord">
          <ac:chgData name="Tryggvi Ólafsson" userId="af0b99b7-3d2d-4874-9966-384db256713e" providerId="ADAL" clId="{8D06E63A-EBB8-426B-87B7-B2E06E6798D7}" dt="2024-07-15T12:39:41.926" v="442" actId="14100"/>
          <ac:spMkLst>
            <pc:docMk/>
            <pc:sldMk cId="2292897307" sldId="2147480453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8D06E63A-EBB8-426B-87B7-B2E06E6798D7}" dt="2024-07-15T12:40:36.060" v="443"/>
          <ac:spMkLst>
            <pc:docMk/>
            <pc:sldMk cId="2292897307" sldId="2147480453"/>
            <ac:spMk id="5" creationId="{D5DCEFEA-8F18-13DB-FF12-96B69434736F}"/>
          </ac:spMkLst>
        </pc:spChg>
        <pc:spChg chg="add del mod ord">
          <ac:chgData name="Tryggvi Ólafsson" userId="af0b99b7-3d2d-4874-9966-384db256713e" providerId="ADAL" clId="{8D06E63A-EBB8-426B-87B7-B2E06E6798D7}" dt="2024-07-15T12:39:28.576" v="439" actId="478"/>
          <ac:spMkLst>
            <pc:docMk/>
            <pc:sldMk cId="2292897307" sldId="2147480453"/>
            <ac:spMk id="6" creationId="{EBC257B4-792E-9F79-E2AC-3BB7CB934C2D}"/>
          </ac:spMkLst>
        </pc:spChg>
        <pc:picChg chg="add mod modCrop">
          <ac:chgData name="Tryggvi Ólafsson" userId="af0b99b7-3d2d-4874-9966-384db256713e" providerId="ADAL" clId="{8D06E63A-EBB8-426B-87B7-B2E06E6798D7}" dt="2024-07-15T12:39:34.576" v="441" actId="14100"/>
          <ac:picMkLst>
            <pc:docMk/>
            <pc:sldMk cId="2292897307" sldId="2147480453"/>
            <ac:picMk id="4" creationId="{9C94A7EF-E970-508B-5598-D8D91FE5077E}"/>
          </ac:picMkLst>
        </pc:picChg>
        <pc:picChg chg="add mod">
          <ac:chgData name="Tryggvi Ólafsson" userId="af0b99b7-3d2d-4874-9966-384db256713e" providerId="ADAL" clId="{8D06E63A-EBB8-426B-87B7-B2E06E6798D7}" dt="2024-07-15T12:40:37.380" v="445" actId="962"/>
          <ac:picMkLst>
            <pc:docMk/>
            <pc:sldMk cId="2292897307" sldId="2147480453"/>
            <ac:picMk id="8" creationId="{F7702B4B-384E-6F67-0A46-E39CEC7A799A}"/>
          </ac:picMkLst>
        </pc:picChg>
      </pc:sldChg>
      <pc:sldChg chg="addSp delSp modSp add mod modClrScheme chgLayout">
        <pc:chgData name="Tryggvi Ólafsson" userId="af0b99b7-3d2d-4874-9966-384db256713e" providerId="ADAL" clId="{8D06E63A-EBB8-426B-87B7-B2E06E6798D7}" dt="2024-07-15T12:41:31.245" v="452" actId="962"/>
        <pc:sldMkLst>
          <pc:docMk/>
          <pc:sldMk cId="1401670731" sldId="2147480454"/>
        </pc:sldMkLst>
        <pc:spChg chg="mod ord">
          <ac:chgData name="Tryggvi Ólafsson" userId="af0b99b7-3d2d-4874-9966-384db256713e" providerId="ADAL" clId="{8D06E63A-EBB8-426B-87B7-B2E06E6798D7}" dt="2024-07-15T12:40:49.146" v="446" actId="700"/>
          <ac:spMkLst>
            <pc:docMk/>
            <pc:sldMk cId="1401670731" sldId="2147480454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8D06E63A-EBB8-426B-87B7-B2E06E6798D7}" dt="2024-07-15T12:41:30.683" v="450"/>
          <ac:spMkLst>
            <pc:docMk/>
            <pc:sldMk cId="1401670731" sldId="2147480454"/>
            <ac:spMk id="5" creationId="{868F7C29-2B68-8B27-D92A-CBBC56B81704}"/>
          </ac:spMkLst>
        </pc:spChg>
        <pc:spChg chg="add del mod ord">
          <ac:chgData name="Tryggvi Ólafsson" userId="af0b99b7-3d2d-4874-9966-384db256713e" providerId="ADAL" clId="{8D06E63A-EBB8-426B-87B7-B2E06E6798D7}" dt="2024-07-15T12:40:52.250" v="447" actId="478"/>
          <ac:spMkLst>
            <pc:docMk/>
            <pc:sldMk cId="1401670731" sldId="2147480454"/>
            <ac:spMk id="6" creationId="{5EE90858-0811-DB3A-D725-71E7499A077E}"/>
          </ac:spMkLst>
        </pc:spChg>
        <pc:picChg chg="add mod modCrop">
          <ac:chgData name="Tryggvi Ólafsson" userId="af0b99b7-3d2d-4874-9966-384db256713e" providerId="ADAL" clId="{8D06E63A-EBB8-426B-87B7-B2E06E6798D7}" dt="2024-07-15T12:40:57.189" v="449" actId="14100"/>
          <ac:picMkLst>
            <pc:docMk/>
            <pc:sldMk cId="1401670731" sldId="2147480454"/>
            <ac:picMk id="2" creationId="{0C91A41C-1C1A-321A-7DAB-DC1CC1064BB8}"/>
          </ac:picMkLst>
        </pc:picChg>
        <pc:picChg chg="del">
          <ac:chgData name="Tryggvi Ólafsson" userId="af0b99b7-3d2d-4874-9966-384db256713e" providerId="ADAL" clId="{8D06E63A-EBB8-426B-87B7-B2E06E6798D7}" dt="2024-07-15T12:35:58.149" v="405" actId="478"/>
          <ac:picMkLst>
            <pc:docMk/>
            <pc:sldMk cId="1401670731" sldId="2147480454"/>
            <ac:picMk id="4" creationId="{9C94A7EF-E970-508B-5598-D8D91FE5077E}"/>
          </ac:picMkLst>
        </pc:picChg>
        <pc:picChg chg="add mod">
          <ac:chgData name="Tryggvi Ólafsson" userId="af0b99b7-3d2d-4874-9966-384db256713e" providerId="ADAL" clId="{8D06E63A-EBB8-426B-87B7-B2E06E6798D7}" dt="2024-07-15T12:41:31.245" v="452" actId="962"/>
          <ac:picMkLst>
            <pc:docMk/>
            <pc:sldMk cId="1401670731" sldId="2147480454"/>
            <ac:picMk id="8" creationId="{63D5E900-15D7-34CF-88F9-52802CAFD243}"/>
          </ac:picMkLst>
        </pc:picChg>
      </pc:sldChg>
      <pc:sldChg chg="addSp delSp modSp add mod modClrScheme chgLayout">
        <pc:chgData name="Tryggvi Ólafsson" userId="af0b99b7-3d2d-4874-9966-384db256713e" providerId="ADAL" clId="{8D06E63A-EBB8-426B-87B7-B2E06E6798D7}" dt="2024-07-15T12:42:44.149" v="460" actId="962"/>
        <pc:sldMkLst>
          <pc:docMk/>
          <pc:sldMk cId="3299343374" sldId="2147480455"/>
        </pc:sldMkLst>
        <pc:spChg chg="mod ord">
          <ac:chgData name="Tryggvi Ólafsson" userId="af0b99b7-3d2d-4874-9966-384db256713e" providerId="ADAL" clId="{8D06E63A-EBB8-426B-87B7-B2E06E6798D7}" dt="2024-07-15T12:41:40.314" v="453" actId="700"/>
          <ac:spMkLst>
            <pc:docMk/>
            <pc:sldMk cId="3299343374" sldId="2147480455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8D06E63A-EBB8-426B-87B7-B2E06E6798D7}" dt="2024-07-15T12:42:42.923" v="458"/>
          <ac:spMkLst>
            <pc:docMk/>
            <pc:sldMk cId="3299343374" sldId="2147480455"/>
            <ac:spMk id="5" creationId="{FFB29683-8422-1A7E-35B3-9E7B5A9898FA}"/>
          </ac:spMkLst>
        </pc:spChg>
        <pc:spChg chg="add del mod ord">
          <ac:chgData name="Tryggvi Ólafsson" userId="af0b99b7-3d2d-4874-9966-384db256713e" providerId="ADAL" clId="{8D06E63A-EBB8-426B-87B7-B2E06E6798D7}" dt="2024-07-15T12:41:42.267" v="454" actId="478"/>
          <ac:spMkLst>
            <pc:docMk/>
            <pc:sldMk cId="3299343374" sldId="2147480455"/>
            <ac:spMk id="6" creationId="{035EA916-3901-65AC-D0C8-85BE198C63EF}"/>
          </ac:spMkLst>
        </pc:spChg>
        <pc:picChg chg="del">
          <ac:chgData name="Tryggvi Ólafsson" userId="af0b99b7-3d2d-4874-9966-384db256713e" providerId="ADAL" clId="{8D06E63A-EBB8-426B-87B7-B2E06E6798D7}" dt="2024-07-15T12:36:48.752" v="426" actId="478"/>
          <ac:picMkLst>
            <pc:docMk/>
            <pc:sldMk cId="3299343374" sldId="2147480455"/>
            <ac:picMk id="2" creationId="{0C91A41C-1C1A-321A-7DAB-DC1CC1064BB8}"/>
          </ac:picMkLst>
        </pc:picChg>
        <pc:picChg chg="add mod modCrop">
          <ac:chgData name="Tryggvi Ólafsson" userId="af0b99b7-3d2d-4874-9966-384db256713e" providerId="ADAL" clId="{8D06E63A-EBB8-426B-87B7-B2E06E6798D7}" dt="2024-07-15T12:41:51.311" v="457" actId="1076"/>
          <ac:picMkLst>
            <pc:docMk/>
            <pc:sldMk cId="3299343374" sldId="2147480455"/>
            <ac:picMk id="4" creationId="{68144EBF-9231-230C-5F02-79CCFC09D343}"/>
          </ac:picMkLst>
        </pc:picChg>
        <pc:picChg chg="add mod">
          <ac:chgData name="Tryggvi Ólafsson" userId="af0b99b7-3d2d-4874-9966-384db256713e" providerId="ADAL" clId="{8D06E63A-EBB8-426B-87B7-B2E06E6798D7}" dt="2024-07-15T12:42:44.149" v="460" actId="962"/>
          <ac:picMkLst>
            <pc:docMk/>
            <pc:sldMk cId="3299343374" sldId="2147480455"/>
            <ac:picMk id="8" creationId="{9A2E751C-C63E-1ED3-4670-2260087124EC}"/>
          </ac:picMkLst>
        </pc:picChg>
      </pc:sldChg>
      <pc:sldChg chg="addSp delSp modSp add mod modClrScheme chgLayout">
        <pc:chgData name="Tryggvi Ólafsson" userId="af0b99b7-3d2d-4874-9966-384db256713e" providerId="ADAL" clId="{8D06E63A-EBB8-426B-87B7-B2E06E6798D7}" dt="2024-07-15T12:46:17.908" v="499" actId="18131"/>
        <pc:sldMkLst>
          <pc:docMk/>
          <pc:sldMk cId="535327100" sldId="2147480456"/>
        </pc:sldMkLst>
        <pc:spChg chg="add del mod ord">
          <ac:chgData name="Tryggvi Ólafsson" userId="af0b99b7-3d2d-4874-9966-384db256713e" providerId="ADAL" clId="{8D06E63A-EBB8-426B-87B7-B2E06E6798D7}" dt="2024-07-15T12:46:09.348" v="496"/>
          <ac:spMkLst>
            <pc:docMk/>
            <pc:sldMk cId="535327100" sldId="2147480456"/>
            <ac:spMk id="2" creationId="{E433AC98-B471-0BCE-2152-6E4295ACCF00}"/>
          </ac:spMkLst>
        </pc:spChg>
        <pc:spChg chg="mod ord">
          <ac:chgData name="Tryggvi Ólafsson" userId="af0b99b7-3d2d-4874-9966-384db256713e" providerId="ADAL" clId="{8D06E63A-EBB8-426B-87B7-B2E06E6798D7}" dt="2024-07-15T12:43:42.059" v="473" actId="1036"/>
          <ac:spMkLst>
            <pc:docMk/>
            <pc:sldMk cId="535327100" sldId="2147480456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8D06E63A-EBB8-426B-87B7-B2E06E6798D7}" dt="2024-07-15T12:43:16.253" v="463" actId="478"/>
          <ac:spMkLst>
            <pc:docMk/>
            <pc:sldMk cId="535327100" sldId="2147480456"/>
            <ac:spMk id="5" creationId="{3E40260C-D4C2-5685-D145-C919CA2D521F}"/>
          </ac:spMkLst>
        </pc:spChg>
        <pc:picChg chg="del mod">
          <ac:chgData name="Tryggvi Ólafsson" userId="af0b99b7-3d2d-4874-9966-384db256713e" providerId="ADAL" clId="{8D06E63A-EBB8-426B-87B7-B2E06E6798D7}" dt="2024-07-15T12:43:13.553" v="462" actId="478"/>
          <ac:picMkLst>
            <pc:docMk/>
            <pc:sldMk cId="535327100" sldId="2147480456"/>
            <ac:picMk id="4" creationId="{68144EBF-9231-230C-5F02-79CCFC09D343}"/>
          </ac:picMkLst>
        </pc:picChg>
        <pc:picChg chg="add mod modCrop">
          <ac:chgData name="Tryggvi Ólafsson" userId="af0b99b7-3d2d-4874-9966-384db256713e" providerId="ADAL" clId="{8D06E63A-EBB8-426B-87B7-B2E06E6798D7}" dt="2024-07-15T12:43:45.189" v="495" actId="1036"/>
          <ac:picMkLst>
            <pc:docMk/>
            <pc:sldMk cId="535327100" sldId="2147480456"/>
            <ac:picMk id="6" creationId="{AAE6095A-A611-DC67-545D-C7A931DCF97F}"/>
          </ac:picMkLst>
        </pc:picChg>
        <pc:picChg chg="add mod modCrop">
          <ac:chgData name="Tryggvi Ólafsson" userId="af0b99b7-3d2d-4874-9966-384db256713e" providerId="ADAL" clId="{8D06E63A-EBB8-426B-87B7-B2E06E6798D7}" dt="2024-07-15T12:46:17.908" v="499" actId="18131"/>
          <ac:picMkLst>
            <pc:docMk/>
            <pc:sldMk cId="535327100" sldId="2147480456"/>
            <ac:picMk id="8" creationId="{6FAB71A5-9A4C-0CFE-F174-3F768E2514FF}"/>
          </ac:picMkLst>
        </pc:picChg>
      </pc:sldChg>
      <pc:sldChg chg="addSp delSp modSp add mod">
        <pc:chgData name="Tryggvi Ólafsson" userId="af0b99b7-3d2d-4874-9966-384db256713e" providerId="ADAL" clId="{8D06E63A-EBB8-426B-87B7-B2E06E6798D7}" dt="2024-07-15T12:53:13.957" v="580" actId="1076"/>
        <pc:sldMkLst>
          <pc:docMk/>
          <pc:sldMk cId="720267013" sldId="2147480457"/>
        </pc:sldMkLst>
        <pc:spChg chg="mod">
          <ac:chgData name="Tryggvi Ólafsson" userId="af0b99b7-3d2d-4874-9966-384db256713e" providerId="ADAL" clId="{8D06E63A-EBB8-426B-87B7-B2E06E6798D7}" dt="2024-07-15T12:53:07.065" v="579" actId="14100"/>
          <ac:spMkLst>
            <pc:docMk/>
            <pc:sldMk cId="720267013" sldId="2147480457"/>
            <ac:spMk id="4" creationId="{00000000-0000-0000-0000-000000000000}"/>
          </ac:spMkLst>
        </pc:spChg>
        <pc:picChg chg="del">
          <ac:chgData name="Tryggvi Ólafsson" userId="af0b99b7-3d2d-4874-9966-384db256713e" providerId="ADAL" clId="{8D06E63A-EBB8-426B-87B7-B2E06E6798D7}" dt="2024-07-15T12:52:55.768" v="577" actId="478"/>
          <ac:picMkLst>
            <pc:docMk/>
            <pc:sldMk cId="720267013" sldId="2147480457"/>
            <ac:picMk id="2" creationId="{137BEB52-5709-C83B-AD86-F7092F9F3534}"/>
          </ac:picMkLst>
        </pc:picChg>
        <pc:picChg chg="add mod">
          <ac:chgData name="Tryggvi Ólafsson" userId="af0b99b7-3d2d-4874-9966-384db256713e" providerId="ADAL" clId="{8D06E63A-EBB8-426B-87B7-B2E06E6798D7}" dt="2024-07-15T12:53:13.957" v="580" actId="1076"/>
          <ac:picMkLst>
            <pc:docMk/>
            <pc:sldMk cId="720267013" sldId="2147480457"/>
            <ac:picMk id="3" creationId="{A8265EC2-4FCF-5555-075B-9DCB820893BD}"/>
          </ac:picMkLst>
        </pc:picChg>
      </pc:sldChg>
      <pc:sldChg chg="addSp delSp modSp add mod ord">
        <pc:chgData name="Tryggvi Ólafsson" userId="af0b99b7-3d2d-4874-9966-384db256713e" providerId="ADAL" clId="{8D06E63A-EBB8-426B-87B7-B2E06E6798D7}" dt="2024-07-15T12:54:03.777" v="590" actId="1076"/>
        <pc:sldMkLst>
          <pc:docMk/>
          <pc:sldMk cId="3315155244" sldId="2147480458"/>
        </pc:sldMkLst>
        <pc:spChg chg="mod">
          <ac:chgData name="Tryggvi Ólafsson" userId="af0b99b7-3d2d-4874-9966-384db256713e" providerId="ADAL" clId="{8D06E63A-EBB8-426B-87B7-B2E06E6798D7}" dt="2024-07-15T12:53:50.874" v="587" actId="20577"/>
          <ac:spMkLst>
            <pc:docMk/>
            <pc:sldMk cId="3315155244" sldId="2147480458"/>
            <ac:spMk id="4" creationId="{00000000-0000-0000-0000-000000000000}"/>
          </ac:spMkLst>
        </pc:spChg>
        <pc:picChg chg="del">
          <ac:chgData name="Tryggvi Ólafsson" userId="af0b99b7-3d2d-4874-9966-384db256713e" providerId="ADAL" clId="{8D06E63A-EBB8-426B-87B7-B2E06E6798D7}" dt="2024-07-15T12:53:56.249" v="588" actId="478"/>
          <ac:picMkLst>
            <pc:docMk/>
            <pc:sldMk cId="3315155244" sldId="2147480458"/>
            <ac:picMk id="2" creationId="{137BEB52-5709-C83B-AD86-F7092F9F3534}"/>
          </ac:picMkLst>
        </pc:picChg>
        <pc:picChg chg="add mod">
          <ac:chgData name="Tryggvi Ólafsson" userId="af0b99b7-3d2d-4874-9966-384db256713e" providerId="ADAL" clId="{8D06E63A-EBB8-426B-87B7-B2E06E6798D7}" dt="2024-07-15T12:54:03.777" v="590" actId="1076"/>
          <ac:picMkLst>
            <pc:docMk/>
            <pc:sldMk cId="3315155244" sldId="2147480458"/>
            <ac:picMk id="3" creationId="{F2B5F8F6-B7F2-DC29-B661-B2DF6BE55F9B}"/>
          </ac:picMkLst>
        </pc:picChg>
      </pc:sldChg>
      <pc:sldChg chg="addSp delSp modSp add mod">
        <pc:chgData name="Tryggvi Ólafsson" userId="af0b99b7-3d2d-4874-9966-384db256713e" providerId="ADAL" clId="{8D06E63A-EBB8-426B-87B7-B2E06E6798D7}" dt="2024-07-15T12:57:55.525" v="699" actId="1076"/>
        <pc:sldMkLst>
          <pc:docMk/>
          <pc:sldMk cId="2205373479" sldId="2147480459"/>
        </pc:sldMkLst>
        <pc:spChg chg="mod">
          <ac:chgData name="Tryggvi Ólafsson" userId="af0b99b7-3d2d-4874-9966-384db256713e" providerId="ADAL" clId="{8D06E63A-EBB8-426B-87B7-B2E06E6798D7}" dt="2024-07-15T12:57:55.525" v="699" actId="1076"/>
          <ac:spMkLst>
            <pc:docMk/>
            <pc:sldMk cId="2205373479" sldId="2147480459"/>
            <ac:spMk id="5" creationId="{ACF78F46-38F3-222C-082E-147015B7787B}"/>
          </ac:spMkLst>
        </pc:spChg>
        <pc:picChg chg="del">
          <ac:chgData name="Tryggvi Ólafsson" userId="af0b99b7-3d2d-4874-9966-384db256713e" providerId="ADAL" clId="{8D06E63A-EBB8-426B-87B7-B2E06E6798D7}" dt="2024-07-15T12:57:09.081" v="622" actId="478"/>
          <ac:picMkLst>
            <pc:docMk/>
            <pc:sldMk cId="2205373479" sldId="2147480459"/>
            <ac:picMk id="2" creationId="{E29DD4D3-C39B-B4CE-6F39-A5B5FE630B9E}"/>
          </ac:picMkLst>
        </pc:picChg>
        <pc:picChg chg="add mod ord">
          <ac:chgData name="Tryggvi Ólafsson" userId="af0b99b7-3d2d-4874-9966-384db256713e" providerId="ADAL" clId="{8D06E63A-EBB8-426B-87B7-B2E06E6798D7}" dt="2024-07-15T12:57:12.273" v="624" actId="167"/>
          <ac:picMkLst>
            <pc:docMk/>
            <pc:sldMk cId="2205373479" sldId="2147480459"/>
            <ac:picMk id="3" creationId="{2333BF0B-3DB3-21D8-FF9E-C6DB9C659E79}"/>
          </ac:picMkLst>
        </pc:picChg>
      </pc:sldChg>
      <pc:sldChg chg="addSp modSp new mod">
        <pc:chgData name="Tryggvi Ólafsson" userId="af0b99b7-3d2d-4874-9966-384db256713e" providerId="ADAL" clId="{8D06E63A-EBB8-426B-87B7-B2E06E6798D7}" dt="2024-07-15T13:00:37.370" v="740" actId="1036"/>
        <pc:sldMkLst>
          <pc:docMk/>
          <pc:sldMk cId="1383724926" sldId="2147480460"/>
        </pc:sldMkLst>
        <pc:spChg chg="mod">
          <ac:chgData name="Tryggvi Ólafsson" userId="af0b99b7-3d2d-4874-9966-384db256713e" providerId="ADAL" clId="{8D06E63A-EBB8-426B-87B7-B2E06E6798D7}" dt="2024-07-15T12:59:02.868" v="708" actId="14100"/>
          <ac:spMkLst>
            <pc:docMk/>
            <pc:sldMk cId="1383724926" sldId="2147480460"/>
            <ac:spMk id="2" creationId="{9EA1D010-DBFF-6CCE-ED17-9122D97841F3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4" creationId="{03EF1641-0582-793B-0B81-317190E50F15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6" creationId="{F8A9D7BD-1324-B4CF-434B-86AC9AB603A8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7" creationId="{8D540F2D-8811-EF76-A9A9-FECDF3A2B19F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8" creationId="{BE5FA89C-71D2-E58E-9525-15ACB0AB38D9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9" creationId="{0AF5BEFA-439A-CBBE-A99C-607D4DB466DF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10" creationId="{E2D51941-8C87-A7CF-93F7-8E891E4C17FE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11" creationId="{2C7F47F1-4E5F-01D5-071C-9C8A954AE21F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12" creationId="{9F5C6E45-AFA0-1252-95D0-7696E6CE316D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13" creationId="{60D08C95-6C65-8DCF-5AAE-2150D276E2EF}"/>
          </ac:spMkLst>
        </pc:spChg>
        <pc:picChg chg="add mod">
          <ac:chgData name="Tryggvi Ólafsson" userId="af0b99b7-3d2d-4874-9966-384db256713e" providerId="ADAL" clId="{8D06E63A-EBB8-426B-87B7-B2E06E6798D7}" dt="2024-07-15T13:00:37.370" v="740" actId="1036"/>
          <ac:picMkLst>
            <pc:docMk/>
            <pc:sldMk cId="1383724926" sldId="2147480460"/>
            <ac:picMk id="3" creationId="{2CD936DA-AEBD-8849-FAB2-97804AEF5062}"/>
          </ac:picMkLst>
        </pc:picChg>
        <pc:picChg chg="add mod">
          <ac:chgData name="Tryggvi Ólafsson" userId="af0b99b7-3d2d-4874-9966-384db256713e" providerId="ADAL" clId="{8D06E63A-EBB8-426B-87B7-B2E06E6798D7}" dt="2024-07-15T13:00:37.370" v="740" actId="1036"/>
          <ac:picMkLst>
            <pc:docMk/>
            <pc:sldMk cId="1383724926" sldId="2147480460"/>
            <ac:picMk id="5" creationId="{F79B2AD7-8726-3443-01D3-26A71E20E577}"/>
          </ac:picMkLst>
        </pc:picChg>
      </pc:sldChg>
      <pc:sldMasterChg chg="delSldLayout">
        <pc:chgData name="Tryggvi Ólafsson" userId="af0b99b7-3d2d-4874-9966-384db256713e" providerId="ADAL" clId="{8D06E63A-EBB8-426B-87B7-B2E06E6798D7}" dt="2024-07-15T12:55:11.356" v="594" actId="47"/>
        <pc:sldMasterMkLst>
          <pc:docMk/>
          <pc:sldMasterMk cId="1114144448" sldId="2147483689"/>
        </pc:sldMasterMkLst>
        <pc:sldLayoutChg chg="del">
          <pc:chgData name="Tryggvi Ólafsson" userId="af0b99b7-3d2d-4874-9966-384db256713e" providerId="ADAL" clId="{8D06E63A-EBB8-426B-87B7-B2E06E6798D7}" dt="2024-07-15T12:55:11.356" v="594" actId="47"/>
          <pc:sldLayoutMkLst>
            <pc:docMk/>
            <pc:sldMasterMk cId="1114144448" sldId="2147483689"/>
            <pc:sldLayoutMk cId="4289855018" sldId="2147483706"/>
          </pc:sldLayoutMkLst>
        </pc:sldLayoutChg>
        <pc:sldLayoutChg chg="del">
          <pc:chgData name="Tryggvi Ólafsson" userId="af0b99b7-3d2d-4874-9966-384db256713e" providerId="ADAL" clId="{8D06E63A-EBB8-426B-87B7-B2E06E6798D7}" dt="2024-07-15T12:54:34.921" v="591" actId="47"/>
          <pc:sldLayoutMkLst>
            <pc:docMk/>
            <pc:sldMasterMk cId="1114144448" sldId="2147483689"/>
            <pc:sldLayoutMk cId="2851252721" sldId="2147483710"/>
          </pc:sldLayoutMkLst>
        </pc:sldLayoutChg>
        <pc:sldLayoutChg chg="del">
          <pc:chgData name="Tryggvi Ólafsson" userId="af0b99b7-3d2d-4874-9966-384db256713e" providerId="ADAL" clId="{8D06E63A-EBB8-426B-87B7-B2E06E6798D7}" dt="2024-07-15T12:55:11.356" v="594" actId="47"/>
          <pc:sldLayoutMkLst>
            <pc:docMk/>
            <pc:sldMasterMk cId="1114144448" sldId="2147483689"/>
            <pc:sldLayoutMk cId="446371199" sldId="2147483711"/>
          </pc:sldLayoutMkLst>
        </pc:sldLayoutChg>
      </pc:sldMasterChg>
    </pc:docChg>
  </pc:docChgLst>
</pc:chgInfo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8C9FB092E23D4792B11CA2799B7A5D" ma:contentTypeVersion="4" ma:contentTypeDescription="Create a new document." ma:contentTypeScope="" ma:versionID="aa480274751f6211c611fd85fb730470">
  <xsd:schema xmlns:xsd="http://www.w3.org/2001/XMLSchema" xmlns:xs="http://www.w3.org/2001/XMLSchema" xmlns:p="http://schemas.microsoft.com/office/2006/metadata/properties" xmlns:ns2="cb2fddcb-21c5-4d28-bed9-f6e7e4b43291" targetNamespace="http://schemas.microsoft.com/office/2006/metadata/properties" ma:root="true" ma:fieldsID="c789ba8987168e129593a679dbaef72a" ns2:_="">
    <xsd:import namespace="cb2fddcb-21c5-4d28-bed9-f6e7e4b432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fddcb-21c5-4d28-bed9-f6e7e4b43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F50076-3F2A-4964-A802-389AB8C3306B}">
  <ds:schemaRefs>
    <ds:schemaRef ds:uri="2d55b830-54c5-4794-a7f3-a383bc93dae5"/>
    <ds:schemaRef ds:uri="d411f675-7f63-45aa-9954-a7db7bda75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C6D4E59-D5CB-434A-8AF4-2F8DE5D62B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2fddcb-21c5-4d28-bed9-f6e7e4b43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81CE56-4BA4-482E-AB07-17B2663324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Landspítali - Powerpoint template - English</Template>
  <TotalTime>163</TotalTime>
  <Words>771</Words>
  <Application>Microsoft Office PowerPoint</Application>
  <PresentationFormat>Widescreen</PresentationFormat>
  <Paragraphs>268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MS PGothic</vt:lpstr>
      <vt:lpstr>Arial</vt:lpstr>
      <vt:lpstr>Arial Narrow</vt:lpstr>
      <vt:lpstr>Calibri</vt:lpstr>
      <vt:lpstr>Tahoma</vt:lpstr>
      <vt:lpstr>Wingdings</vt:lpstr>
      <vt:lpstr>LSH-2</vt:lpstr>
      <vt:lpstr>1_LSH-2</vt:lpstr>
      <vt:lpstr>Landspítali – University Hospital</vt:lpstr>
      <vt:lpstr>Agenda</vt:lpstr>
      <vt:lpstr>Health care in Iceland</vt:lpstr>
      <vt:lpstr>The Icelandic Health care system</vt:lpstr>
      <vt:lpstr>Low cancer incidence and mortality Iceland vs. OECD</vt:lpstr>
      <vt:lpstr>Low heart attack and Ischaemic heart disease mortality Iceland vs. OECD</vt:lpstr>
      <vt:lpstr>Low stroke mortality Iceland vs. OECD</vt:lpstr>
      <vt:lpstr>Low Covid-19 mortality</vt:lpstr>
      <vt:lpstr>The Icelandic Health Care System</vt:lpstr>
      <vt:lpstr>Landspitali The only university hospital and largest organization in Iceland</vt:lpstr>
      <vt:lpstr>Landspitali - Hringbraut</vt:lpstr>
      <vt:lpstr>Landspitali - Fossvogur</vt:lpstr>
      <vt:lpstr>PowerPoint Presentation</vt:lpstr>
      <vt:lpstr>Landspitali</vt:lpstr>
      <vt:lpstr>Clinical service</vt:lpstr>
      <vt:lpstr>The year 2023 at Landspitali</vt:lpstr>
      <vt:lpstr>A typical day at Landspitali</vt:lpstr>
      <vt:lpstr>Patients seeking health care service at landspitali come from all health districts in the country</vt:lpstr>
      <vt:lpstr>Number of individuals receiving hospital care at Landspítali Approx. 30 % of Icelanders every year</vt:lpstr>
      <vt:lpstr>Number of visits to emergency units</vt:lpstr>
      <vt:lpstr>Surgery</vt:lpstr>
      <vt:lpstr>Over 70% of all births in Iceland occur at Landspitali</vt:lpstr>
      <vt:lpstr>Inpatients; main Diagnostic Categories  (of the DRG system) </vt:lpstr>
      <vt:lpstr>Quality indicators: Births</vt:lpstr>
      <vt:lpstr>Quality indicators: Neurology Stroke, mortality within 30 days from admission</vt:lpstr>
      <vt:lpstr>New hospital building </vt:lpstr>
      <vt:lpstr>Landspitali – Phase 1</vt:lpstr>
      <vt:lpstr>Landspítali – Acute Core/Treatment areas/Bed Wards – 58.500 m²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Tryggvi Ólafsson</dc:creator>
  <cp:lastModifiedBy>Tryggvi Ólafsson</cp:lastModifiedBy>
  <cp:revision>3</cp:revision>
  <dcterms:created xsi:type="dcterms:W3CDTF">2024-07-15T10:29:19Z</dcterms:created>
  <dcterms:modified xsi:type="dcterms:W3CDTF">2025-04-02T10:11:55Z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0x010100668C9FB092E23D4792B11CA2799B7A5D</vt:lpwstr>
  </property>
  <property fmtid="{D5CDD505-2E9C-101B-9397-08002B2CF9AE}" pid="3" name="MediaServiceImageTags">
    <vt:lpwstr/>
  </property>
</Properties>
</file>